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82"/>
  </p:notesMasterIdLst>
  <p:handoutMasterIdLst>
    <p:handoutMasterId r:id="rId83"/>
  </p:handoutMasterIdLst>
  <p:sldIdLst>
    <p:sldId id="399" r:id="rId2"/>
    <p:sldId id="258" r:id="rId3"/>
    <p:sldId id="259" r:id="rId4"/>
    <p:sldId id="400" r:id="rId5"/>
    <p:sldId id="387" r:id="rId6"/>
    <p:sldId id="261" r:id="rId7"/>
    <p:sldId id="262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401" r:id="rId20"/>
    <p:sldId id="264" r:id="rId21"/>
    <p:sldId id="265" r:id="rId22"/>
    <p:sldId id="266" r:id="rId23"/>
    <p:sldId id="267" r:id="rId24"/>
    <p:sldId id="290" r:id="rId25"/>
    <p:sldId id="269" r:id="rId26"/>
    <p:sldId id="270" r:id="rId27"/>
    <p:sldId id="271" r:id="rId28"/>
    <p:sldId id="272" r:id="rId29"/>
    <p:sldId id="273" r:id="rId30"/>
    <p:sldId id="274" r:id="rId31"/>
    <p:sldId id="402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305" r:id="rId41"/>
    <p:sldId id="343" r:id="rId42"/>
    <p:sldId id="344" r:id="rId43"/>
    <p:sldId id="345" r:id="rId44"/>
    <p:sldId id="347" r:id="rId45"/>
    <p:sldId id="348" r:id="rId46"/>
    <p:sldId id="349" r:id="rId47"/>
    <p:sldId id="350" r:id="rId48"/>
    <p:sldId id="351" r:id="rId49"/>
    <p:sldId id="403" r:id="rId50"/>
    <p:sldId id="353" r:id="rId51"/>
    <p:sldId id="354" r:id="rId52"/>
    <p:sldId id="355" r:id="rId53"/>
    <p:sldId id="356" r:id="rId54"/>
    <p:sldId id="357" r:id="rId55"/>
    <p:sldId id="358" r:id="rId56"/>
    <p:sldId id="361" r:id="rId57"/>
    <p:sldId id="362" r:id="rId58"/>
    <p:sldId id="363" r:id="rId59"/>
    <p:sldId id="365" r:id="rId60"/>
    <p:sldId id="366" r:id="rId61"/>
    <p:sldId id="367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404" r:id="rId8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1"/>
    <p:restoredTop sz="91410"/>
  </p:normalViewPr>
  <p:slideViewPr>
    <p:cSldViewPr snapToGrid="0" snapToObjects="1">
      <p:cViewPr varScale="1">
        <p:scale>
          <a:sx n="102" d="100"/>
          <a:sy n="102" d="100"/>
        </p:scale>
        <p:origin x="2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4 days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– 12:20pm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260" y="157878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2019</Words>
  <Application>Microsoft Macintosh PowerPoint</Application>
  <PresentationFormat>On-screen Show (4:3)</PresentationFormat>
  <Paragraphs>380</Paragraphs>
  <Slides>80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– 12:20pm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PowerPoint Presentation</vt:lpstr>
      <vt:lpstr>A Revelation…</vt:lpstr>
      <vt:lpstr>Where’s the CSS? (Instructor Demo)</vt:lpstr>
      <vt:lpstr>PowerPoint Presentation</vt:lpstr>
      <vt:lpstr>Powered by Bootstrap</vt:lpstr>
      <vt:lpstr>Big Deal!!!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1502</cp:revision>
  <cp:lastPrinted>2017-05-13T15:50:04Z</cp:lastPrinted>
  <dcterms:created xsi:type="dcterms:W3CDTF">2017-05-13T15:50:04Z</dcterms:created>
  <dcterms:modified xsi:type="dcterms:W3CDTF">2018-10-31T21:50:51Z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